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10071100" cy="56642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hape 25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xfrm>
            <a:off x="1259280" y="927720"/>
            <a:ext cx="7559280" cy="19731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97" name="Shape 97"/>
          <p:cNvSpPr/>
          <p:nvPr>
            <p:ph type="body" sz="half" idx="1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98" name="Shape 98"/>
          <p:cNvSpPr/>
          <p:nvPr>
            <p:ph type="body" sz="half" idx="13"/>
          </p:nvPr>
        </p:nvSpPr>
        <p:spPr>
          <a:xfrm>
            <a:off x="503999" y="3044519"/>
            <a:ext cx="9072002" cy="156852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pc="-100"/>
            </a:pPr>
          </a:p>
        </p:txBody>
      </p:sp>
      <p:sp>
        <p:nvSpPr>
          <p:cNvPr id="99" name="Shape 9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title"/>
          </p:nvPr>
        </p:nvSpPr>
        <p:spPr>
          <a:xfrm>
            <a:off x="1259280" y="927720"/>
            <a:ext cx="7559280" cy="19731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504000" y="1326600"/>
            <a:ext cx="4426921" cy="156852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08" name="Shape 108"/>
          <p:cNvSpPr/>
          <p:nvPr/>
        </p:nvSpPr>
        <p:spPr>
          <a:xfrm>
            <a:off x="5152680" y="1326600"/>
            <a:ext cx="4426921" cy="156852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431999" indent="-323999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45000"/>
              <a:buFont typeface="Wingdings"/>
              <a:buChar char="●"/>
              <a:defRPr spc="-100" sz="2800">
                <a:uFill>
                  <a:solidFill>
                    <a:srgbClr val="FFFFFF"/>
                  </a:solidFill>
                </a:uFill>
              </a:defRPr>
            </a:pPr>
          </a:p>
        </p:txBody>
      </p:sp>
      <p:sp>
        <p:nvSpPr>
          <p:cNvPr id="109" name="Shape 109"/>
          <p:cNvSpPr/>
          <p:nvPr/>
        </p:nvSpPr>
        <p:spPr>
          <a:xfrm>
            <a:off x="5152680" y="3044519"/>
            <a:ext cx="4426921" cy="156852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431999" indent="-323999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45000"/>
              <a:buFont typeface="Wingdings"/>
              <a:buChar char="●"/>
              <a:defRPr spc="-100" sz="2800">
                <a:uFill>
                  <a:solidFill>
                    <a:srgbClr val="FFFFFF"/>
                  </a:solidFill>
                </a:uFill>
              </a:defRPr>
            </a:pPr>
          </a:p>
        </p:txBody>
      </p:sp>
      <p:sp>
        <p:nvSpPr>
          <p:cNvPr id="110" name="Shape 110"/>
          <p:cNvSpPr/>
          <p:nvPr>
            <p:ph type="body" sz="quarter" idx="13"/>
          </p:nvPr>
        </p:nvSpPr>
        <p:spPr>
          <a:xfrm>
            <a:off x="503999" y="3044519"/>
            <a:ext cx="4426922" cy="156852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pc="-100"/>
            </a:pPr>
          </a:p>
        </p:txBody>
      </p:sp>
      <p:sp>
        <p:nvSpPr>
          <p:cNvPr id="111" name="Shape 11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title"/>
          </p:nvPr>
        </p:nvSpPr>
        <p:spPr>
          <a:xfrm>
            <a:off x="1259280" y="927720"/>
            <a:ext cx="7559280" cy="19731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119" name="Shape 119"/>
          <p:cNvSpPr/>
          <p:nvPr>
            <p:ph type="body" idx="1"/>
          </p:nvPr>
        </p:nvSpPr>
        <p:spPr>
          <a:xfrm>
            <a:off x="504000" y="1326600"/>
            <a:ext cx="9072000" cy="3288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20" name="Shape 120"/>
          <p:cNvSpPr/>
          <p:nvPr>
            <p:ph type="body" idx="13"/>
          </p:nvPr>
        </p:nvSpPr>
        <p:spPr>
          <a:xfrm>
            <a:off x="503999" y="1326600"/>
            <a:ext cx="9072002" cy="3288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pc="-100"/>
            </a:pPr>
          </a:p>
        </p:txBody>
      </p:sp>
      <p:pic>
        <p:nvPicPr>
          <p:cNvPr id="121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8999" y="1326239"/>
            <a:ext cx="4122001" cy="3288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8999" y="1326239"/>
            <a:ext cx="4122001" cy="3288602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title"/>
          </p:nvPr>
        </p:nvSpPr>
        <p:spPr>
          <a:xfrm>
            <a:off x="1259280" y="927720"/>
            <a:ext cx="7559280" cy="19731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131" name="Shape 131"/>
          <p:cNvSpPr/>
          <p:nvPr>
            <p:ph type="sldNum" sz="quarter" idx="2"/>
          </p:nvPr>
        </p:nvSpPr>
        <p:spPr>
          <a:xfrm>
            <a:off x="7119938" y="5256212"/>
            <a:ext cx="358414" cy="350663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lajd tytułow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51" y="4956316"/>
            <a:ext cx="1350998" cy="5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>
            <p:ph type="title"/>
          </p:nvPr>
        </p:nvSpPr>
        <p:spPr>
          <a:xfrm>
            <a:off x="1260475" y="928687"/>
            <a:ext cx="7559675" cy="1973263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>
            <a:lvl1pPr algn="ctr">
              <a:defRPr sz="6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140" name="Shape 140"/>
          <p:cNvSpPr/>
          <p:nvPr>
            <p:ph type="body" sz="quarter" idx="1"/>
          </p:nvPr>
        </p:nvSpPr>
        <p:spPr>
          <a:xfrm>
            <a:off x="1260475" y="2978150"/>
            <a:ext cx="7559675" cy="1370013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0" indent="0" algn="ctr">
              <a:buClrTx/>
              <a:buSzTx/>
              <a:buFontTx/>
              <a:buNone/>
              <a:defRPr spc="0" sz="2400"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>
              <a:buClrTx/>
              <a:buSzTx/>
              <a:buFontTx/>
              <a:buNone/>
              <a:defRPr spc="0" sz="240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>
              <a:buClrTx/>
              <a:buSzTx/>
              <a:buFontTx/>
              <a:buNone/>
              <a:defRPr spc="0" sz="240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>
              <a:buClrTx/>
              <a:buSzTx/>
              <a:buFontTx/>
              <a:buNone/>
              <a:defRPr spc="0" sz="2400"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>
              <a:buClrTx/>
              <a:buSzTx/>
              <a:buFontTx/>
              <a:buNone/>
              <a:defRPr spc="0" sz="2400"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41" name="Shape 141"/>
          <p:cNvSpPr/>
          <p:nvPr>
            <p:ph type="sldNum" sz="quarter" idx="2"/>
          </p:nvPr>
        </p:nvSpPr>
        <p:spPr>
          <a:xfrm>
            <a:off x="9128264" y="5272405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ytuł i zawartość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51" y="4956316"/>
            <a:ext cx="1350998" cy="5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>
            <p:ph type="title"/>
          </p:nvPr>
        </p:nvSpPr>
        <p:spPr>
          <a:xfrm>
            <a:off x="693737" y="301625"/>
            <a:ext cx="8693151" cy="1096963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150" name="Shape 150"/>
          <p:cNvSpPr/>
          <p:nvPr>
            <p:ph type="body" idx="1"/>
          </p:nvPr>
        </p:nvSpPr>
        <p:spPr>
          <a:xfrm>
            <a:off x="693737" y="1509712"/>
            <a:ext cx="8693151" cy="3597276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228600" indent="-2286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23900" indent="-2667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34439" indent="-320039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84400" indent="-3556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51" name="Shape 151"/>
          <p:cNvSpPr/>
          <p:nvPr>
            <p:ph type="sldNum" sz="quarter" idx="2"/>
          </p:nvPr>
        </p:nvSpPr>
        <p:spPr>
          <a:xfrm>
            <a:off x="9128264" y="5272405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Nagłówek sekcji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51" y="4956316"/>
            <a:ext cx="1350998" cy="5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>
            <p:ph type="title"/>
          </p:nvPr>
        </p:nvSpPr>
        <p:spPr>
          <a:xfrm>
            <a:off x="687387" y="1414462"/>
            <a:ext cx="8694738" cy="2357438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>
            <a:lvl1pPr>
              <a:defRPr sz="6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xfrm>
            <a:off x="687387" y="3794125"/>
            <a:ext cx="8694738" cy="124142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0" indent="0">
              <a:buClrTx/>
              <a:buSzTx/>
              <a:buFontTx/>
              <a:buNone/>
              <a:defRPr spc="0" sz="2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indent="457200">
              <a:buClrTx/>
              <a:buSzTx/>
              <a:buFontTx/>
              <a:buNone/>
              <a:defRPr spc="0" sz="2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indent="914400">
              <a:buClrTx/>
              <a:buSzTx/>
              <a:buFontTx/>
              <a:buNone/>
              <a:defRPr spc="0" sz="2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indent="1371600">
              <a:buClrTx/>
              <a:buSzTx/>
              <a:buFontTx/>
              <a:buNone/>
              <a:defRPr spc="0" sz="2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indent="1828800">
              <a:buClrTx/>
              <a:buSzTx/>
              <a:buFontTx/>
              <a:buNone/>
              <a:defRPr spc="0" sz="2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61" name="Shape 161"/>
          <p:cNvSpPr/>
          <p:nvPr>
            <p:ph type="sldNum" sz="quarter" idx="2"/>
          </p:nvPr>
        </p:nvSpPr>
        <p:spPr>
          <a:xfrm>
            <a:off x="9128264" y="5272405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wa elementy zawartości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51" y="4956316"/>
            <a:ext cx="1350998" cy="5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>
            <p:ph type="title"/>
          </p:nvPr>
        </p:nvSpPr>
        <p:spPr>
          <a:xfrm>
            <a:off x="693737" y="301625"/>
            <a:ext cx="8693151" cy="1096963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170" name="Shape 170"/>
          <p:cNvSpPr/>
          <p:nvPr>
            <p:ph type="body" sz="half" idx="1"/>
          </p:nvPr>
        </p:nvSpPr>
        <p:spPr>
          <a:xfrm>
            <a:off x="693737" y="1509712"/>
            <a:ext cx="4270376" cy="3597276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228600" indent="-2286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23900" indent="-2667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34439" indent="-320039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84400" indent="-3556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71" name="Shape 171"/>
          <p:cNvSpPr/>
          <p:nvPr>
            <p:ph type="sldNum" sz="quarter" idx="2"/>
          </p:nvPr>
        </p:nvSpPr>
        <p:spPr>
          <a:xfrm>
            <a:off x="9128264" y="5272405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orównani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51" y="4956316"/>
            <a:ext cx="1350998" cy="5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>
            <p:ph type="title"/>
          </p:nvPr>
        </p:nvSpPr>
        <p:spPr>
          <a:xfrm>
            <a:off x="693737" y="301625"/>
            <a:ext cx="8694738" cy="1096963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180" name="Shape 180"/>
          <p:cNvSpPr/>
          <p:nvPr>
            <p:ph type="body" sz="quarter" idx="1"/>
          </p:nvPr>
        </p:nvSpPr>
        <p:spPr>
          <a:xfrm>
            <a:off x="693737" y="1390650"/>
            <a:ext cx="4265614" cy="681038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>
            <a:lvl1pPr marL="0" indent="0">
              <a:buClrTx/>
              <a:buSzTx/>
              <a:buFontTx/>
              <a:buNone/>
              <a:defRPr b="1" spc="0" sz="2400"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indent="457200">
              <a:buClrTx/>
              <a:buSzTx/>
              <a:buFontTx/>
              <a:buNone/>
              <a:defRPr b="1" spc="0" sz="240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indent="914400">
              <a:buClrTx/>
              <a:buSzTx/>
              <a:buFontTx/>
              <a:buNone/>
              <a:defRPr b="1" spc="0" sz="240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indent="1371600">
              <a:buClrTx/>
              <a:buSzTx/>
              <a:buFontTx/>
              <a:buNone/>
              <a:defRPr b="1" spc="0" sz="2400"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indent="1828800">
              <a:buClrTx/>
              <a:buSzTx/>
              <a:buFontTx/>
              <a:buNone/>
              <a:defRPr b="1" spc="0" sz="2400"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81" name="Shape 181"/>
          <p:cNvSpPr/>
          <p:nvPr>
            <p:ph type="body" sz="quarter" idx="13"/>
          </p:nvPr>
        </p:nvSpPr>
        <p:spPr>
          <a:xfrm>
            <a:off x="5103812" y="1390650"/>
            <a:ext cx="4284663" cy="681039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/>
          <a:p>
            <a:pPr marL="0" indent="0">
              <a:buClrTx/>
              <a:buSzTx/>
              <a:buFontTx/>
              <a:buNone/>
              <a:defRPr b="1" spc="0" sz="2400">
                <a:uFillTx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" name="Shape 182"/>
          <p:cNvSpPr/>
          <p:nvPr>
            <p:ph type="sldNum" sz="quarter" idx="2"/>
          </p:nvPr>
        </p:nvSpPr>
        <p:spPr>
          <a:xfrm>
            <a:off x="9128264" y="5272405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ylko tytuł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51" y="4956316"/>
            <a:ext cx="1350998" cy="5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>
            <p:ph type="title"/>
          </p:nvPr>
        </p:nvSpPr>
        <p:spPr>
          <a:xfrm>
            <a:off x="693737" y="301625"/>
            <a:ext cx="8693151" cy="1096963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191" name="Shape 191"/>
          <p:cNvSpPr/>
          <p:nvPr>
            <p:ph type="sldNum" sz="quarter" idx="2"/>
          </p:nvPr>
        </p:nvSpPr>
        <p:spPr>
          <a:xfrm>
            <a:off x="9128264" y="5272405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xfrm>
            <a:off x="1259280" y="927720"/>
            <a:ext cx="7559280" cy="19731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20" name="Shape 20"/>
          <p:cNvSpPr/>
          <p:nvPr>
            <p:ph type="body" idx="1"/>
          </p:nvPr>
        </p:nvSpPr>
        <p:spPr>
          <a:xfrm>
            <a:off x="504000" y="1326600"/>
            <a:ext cx="9072000" cy="32886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1" name="Shape 2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ust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51" y="4956316"/>
            <a:ext cx="1350998" cy="5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>
            <p:ph type="sldNum" sz="quarter" idx="2"/>
          </p:nvPr>
        </p:nvSpPr>
        <p:spPr>
          <a:xfrm>
            <a:off x="9128264" y="5272405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Zawartość z podpisem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51" y="4956316"/>
            <a:ext cx="1350998" cy="5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>
            <p:ph type="title"/>
          </p:nvPr>
        </p:nvSpPr>
        <p:spPr>
          <a:xfrm>
            <a:off x="693737" y="377825"/>
            <a:ext cx="3251201" cy="1323975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>
            <a:lvl1pPr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208" name="Shape 208"/>
          <p:cNvSpPr/>
          <p:nvPr>
            <p:ph type="body" sz="half" idx="1"/>
          </p:nvPr>
        </p:nvSpPr>
        <p:spPr>
          <a:xfrm>
            <a:off x="4286250" y="815975"/>
            <a:ext cx="5102225" cy="4030663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228600" indent="-228600">
              <a:buClrTx/>
              <a:buSzPct val="100000"/>
              <a:buFont typeface="Arial"/>
              <a:buChar char="•"/>
              <a:defRPr spc="0" sz="3200"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18457" indent="-261257">
              <a:buClrTx/>
              <a:buSzPct val="100000"/>
              <a:buFont typeface="Arial"/>
              <a:buChar char="•"/>
              <a:defRPr spc="0" sz="320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buClrTx/>
              <a:buSzPct val="100000"/>
              <a:buFont typeface="Arial"/>
              <a:buChar char="•"/>
              <a:defRPr spc="0" sz="320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buClrTx/>
              <a:buSzPct val="100000"/>
              <a:buFont typeface="Arial"/>
              <a:buChar char="•"/>
              <a:defRPr spc="0" sz="3200"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buClrTx/>
              <a:buSzPct val="100000"/>
              <a:buFont typeface="Arial"/>
              <a:buChar char="•"/>
              <a:defRPr spc="0" sz="3200"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09" name="Shape 209"/>
          <p:cNvSpPr/>
          <p:nvPr>
            <p:ph type="body" sz="quarter" idx="13"/>
          </p:nvPr>
        </p:nvSpPr>
        <p:spPr>
          <a:xfrm>
            <a:off x="693737" y="1701800"/>
            <a:ext cx="3251201" cy="3151189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/>
          <a:p>
            <a:pPr marL="0" indent="0">
              <a:buClrTx/>
              <a:buSzTx/>
              <a:buFontTx/>
              <a:buNone/>
              <a:defRPr spc="0" sz="1600">
                <a:uFillTx/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0" name="Shape 210"/>
          <p:cNvSpPr/>
          <p:nvPr>
            <p:ph type="sldNum" sz="quarter" idx="2"/>
          </p:nvPr>
        </p:nvSpPr>
        <p:spPr>
          <a:xfrm>
            <a:off x="9128264" y="5272405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Obraz z podpisem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51" y="4956316"/>
            <a:ext cx="1350998" cy="5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>
            <p:ph type="title"/>
          </p:nvPr>
        </p:nvSpPr>
        <p:spPr>
          <a:xfrm>
            <a:off x="693737" y="377825"/>
            <a:ext cx="3251201" cy="1323975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>
            <a:lvl1pPr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219" name="Shape 219"/>
          <p:cNvSpPr/>
          <p:nvPr>
            <p:ph type="pic" sz="half" idx="13"/>
          </p:nvPr>
        </p:nvSpPr>
        <p:spPr>
          <a:xfrm>
            <a:off x="4286250" y="815975"/>
            <a:ext cx="5102225" cy="4030663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20" name="Shape 220"/>
          <p:cNvSpPr/>
          <p:nvPr>
            <p:ph type="body" sz="quarter" idx="1"/>
          </p:nvPr>
        </p:nvSpPr>
        <p:spPr>
          <a:xfrm>
            <a:off x="693737" y="1701800"/>
            <a:ext cx="3251201" cy="3151189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0" indent="0">
              <a:buClrTx/>
              <a:buSzTx/>
              <a:buFontTx/>
              <a:buNone/>
              <a:defRPr spc="0" sz="1600"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indent="457200">
              <a:buClrTx/>
              <a:buSzTx/>
              <a:buFontTx/>
              <a:buNone/>
              <a:defRPr spc="0" sz="160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indent="914400">
              <a:buClrTx/>
              <a:buSzTx/>
              <a:buFontTx/>
              <a:buNone/>
              <a:defRPr spc="0" sz="160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indent="1371600">
              <a:buClrTx/>
              <a:buSzTx/>
              <a:buFontTx/>
              <a:buNone/>
              <a:defRPr spc="0" sz="1600"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indent="1828800">
              <a:buClrTx/>
              <a:buSzTx/>
              <a:buFontTx/>
              <a:buNone/>
              <a:defRPr spc="0" sz="1600"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21" name="Shape 221"/>
          <p:cNvSpPr/>
          <p:nvPr>
            <p:ph type="sldNum" sz="quarter" idx="2"/>
          </p:nvPr>
        </p:nvSpPr>
        <p:spPr>
          <a:xfrm>
            <a:off x="9128264" y="5272405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ytuł i tekst pionow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51" y="4956316"/>
            <a:ext cx="1350998" cy="5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>
            <p:ph type="title"/>
          </p:nvPr>
        </p:nvSpPr>
        <p:spPr>
          <a:xfrm>
            <a:off x="693737" y="301625"/>
            <a:ext cx="8693151" cy="1096963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230" name="Shape 230"/>
          <p:cNvSpPr/>
          <p:nvPr>
            <p:ph type="body" idx="1"/>
          </p:nvPr>
        </p:nvSpPr>
        <p:spPr>
          <a:xfrm>
            <a:off x="693737" y="1509712"/>
            <a:ext cx="8693151" cy="3597276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228600" indent="-2286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23900" indent="-2667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34439" indent="-320039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84400" indent="-3556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31" name="Shape 231"/>
          <p:cNvSpPr/>
          <p:nvPr>
            <p:ph type="sldNum" sz="quarter" idx="2"/>
          </p:nvPr>
        </p:nvSpPr>
        <p:spPr>
          <a:xfrm>
            <a:off x="9128264" y="5272405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ytuł pionowy i teks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51" y="4956316"/>
            <a:ext cx="1350998" cy="5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>
            <p:ph type="title"/>
          </p:nvPr>
        </p:nvSpPr>
        <p:spPr>
          <a:xfrm>
            <a:off x="7213600" y="301625"/>
            <a:ext cx="2173289" cy="4805363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240" name="Shape 240"/>
          <p:cNvSpPr/>
          <p:nvPr>
            <p:ph type="body" idx="1"/>
          </p:nvPr>
        </p:nvSpPr>
        <p:spPr>
          <a:xfrm>
            <a:off x="693737" y="301625"/>
            <a:ext cx="6367464" cy="4805363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228600" indent="-2286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23900" indent="-2667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34439" indent="-320039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84400" indent="-3556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41" name="Shape 241"/>
          <p:cNvSpPr/>
          <p:nvPr>
            <p:ph type="sldNum" sz="quarter" idx="2"/>
          </p:nvPr>
        </p:nvSpPr>
        <p:spPr>
          <a:xfrm>
            <a:off x="9128264" y="5272405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ytuł i zawartość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51" y="4956316"/>
            <a:ext cx="1350998" cy="5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>
            <p:ph type="title"/>
          </p:nvPr>
        </p:nvSpPr>
        <p:spPr>
          <a:xfrm>
            <a:off x="693737" y="301625"/>
            <a:ext cx="8693151" cy="1096963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250" name="Shape 250"/>
          <p:cNvSpPr/>
          <p:nvPr>
            <p:ph type="body" idx="1"/>
          </p:nvPr>
        </p:nvSpPr>
        <p:spPr>
          <a:xfrm>
            <a:off x="693737" y="1509712"/>
            <a:ext cx="8693151" cy="3597276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228600" indent="-2286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23900" indent="-2667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34439" indent="-320039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84400" indent="-355600"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51" name="Shape 251"/>
          <p:cNvSpPr/>
          <p:nvPr>
            <p:ph type="sldNum" sz="quarter" idx="2"/>
          </p:nvPr>
        </p:nvSpPr>
        <p:spPr>
          <a:xfrm>
            <a:off x="9128264" y="5272405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title"/>
          </p:nvPr>
        </p:nvSpPr>
        <p:spPr>
          <a:xfrm>
            <a:off x="1259280" y="927720"/>
            <a:ext cx="7559280" cy="19731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504000" y="1326600"/>
            <a:ext cx="9072000" cy="3288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0" name="Shape 3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xfrm>
            <a:off x="1259280" y="927720"/>
            <a:ext cx="7559280" cy="19731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38" name="Shape 38"/>
          <p:cNvSpPr/>
          <p:nvPr>
            <p:ph type="body" sz="half" idx="1"/>
          </p:nvPr>
        </p:nvSpPr>
        <p:spPr>
          <a:xfrm>
            <a:off x="504000" y="1326600"/>
            <a:ext cx="4426921" cy="3288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9" name="Shape 39"/>
          <p:cNvSpPr/>
          <p:nvPr>
            <p:ph type="body" sz="half" idx="13"/>
          </p:nvPr>
        </p:nvSpPr>
        <p:spPr>
          <a:xfrm>
            <a:off x="5152680" y="1326600"/>
            <a:ext cx="4426921" cy="3288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pc="-100"/>
            </a:pP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1259280" y="927720"/>
            <a:ext cx="7559280" cy="19731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48" name="Shape 4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body" idx="1"/>
          </p:nvPr>
        </p:nvSpPr>
        <p:spPr>
          <a:xfrm>
            <a:off x="1259280" y="927720"/>
            <a:ext cx="7559280" cy="91476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6" name="Shape 5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title"/>
          </p:nvPr>
        </p:nvSpPr>
        <p:spPr>
          <a:xfrm>
            <a:off x="1259280" y="927720"/>
            <a:ext cx="7559280" cy="19731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64" name="Shape 64"/>
          <p:cNvSpPr/>
          <p:nvPr>
            <p:ph type="body" sz="quarter" idx="1"/>
          </p:nvPr>
        </p:nvSpPr>
        <p:spPr>
          <a:xfrm>
            <a:off x="504000" y="1326600"/>
            <a:ext cx="4426921" cy="156852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5" name="Shape 65"/>
          <p:cNvSpPr/>
          <p:nvPr/>
        </p:nvSpPr>
        <p:spPr>
          <a:xfrm>
            <a:off x="503999" y="3044519"/>
            <a:ext cx="4426922" cy="156852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431999" indent="-323999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45000"/>
              <a:buFont typeface="Wingdings"/>
              <a:buChar char="●"/>
              <a:defRPr spc="-100" sz="2800">
                <a:uFill>
                  <a:solidFill>
                    <a:srgbClr val="FFFFFF"/>
                  </a:solidFill>
                </a:uFill>
              </a:defRPr>
            </a:pPr>
          </a:p>
        </p:txBody>
      </p:sp>
      <p:sp>
        <p:nvSpPr>
          <p:cNvPr id="66" name="Shape 66"/>
          <p:cNvSpPr/>
          <p:nvPr>
            <p:ph type="body" sz="half" idx="13"/>
          </p:nvPr>
        </p:nvSpPr>
        <p:spPr>
          <a:xfrm>
            <a:off x="5152680" y="1326600"/>
            <a:ext cx="4426921" cy="3288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pc="-100"/>
            </a:pPr>
          </a:p>
        </p:txBody>
      </p:sp>
      <p:sp>
        <p:nvSpPr>
          <p:cNvPr id="67" name="Shape 6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type="title"/>
          </p:nvPr>
        </p:nvSpPr>
        <p:spPr>
          <a:xfrm>
            <a:off x="1259280" y="927720"/>
            <a:ext cx="7559280" cy="19731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75" name="Shape 75"/>
          <p:cNvSpPr/>
          <p:nvPr>
            <p:ph type="body" sz="half" idx="1"/>
          </p:nvPr>
        </p:nvSpPr>
        <p:spPr>
          <a:xfrm>
            <a:off x="504000" y="1326600"/>
            <a:ext cx="4426921" cy="3288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6" name="Shape 76"/>
          <p:cNvSpPr/>
          <p:nvPr/>
        </p:nvSpPr>
        <p:spPr>
          <a:xfrm>
            <a:off x="5152680" y="1326600"/>
            <a:ext cx="4426921" cy="156852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431999" indent="-323999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45000"/>
              <a:buFont typeface="Wingdings"/>
              <a:buChar char="●"/>
              <a:defRPr spc="-100" sz="2800">
                <a:uFill>
                  <a:solidFill>
                    <a:srgbClr val="FFFFFF"/>
                  </a:solidFill>
                </a:uFill>
              </a:defRPr>
            </a:pPr>
          </a:p>
        </p:txBody>
      </p:sp>
      <p:sp>
        <p:nvSpPr>
          <p:cNvPr id="77" name="Shape 77"/>
          <p:cNvSpPr/>
          <p:nvPr>
            <p:ph type="body" sz="quarter" idx="13"/>
          </p:nvPr>
        </p:nvSpPr>
        <p:spPr>
          <a:xfrm>
            <a:off x="5152680" y="3044519"/>
            <a:ext cx="4426921" cy="156852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pc="-100"/>
            </a:pPr>
          </a:p>
        </p:txBody>
      </p:sp>
      <p:sp>
        <p:nvSpPr>
          <p:cNvPr id="78" name="Shape 7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title"/>
          </p:nvPr>
        </p:nvSpPr>
        <p:spPr>
          <a:xfrm>
            <a:off x="1259280" y="927720"/>
            <a:ext cx="7559280" cy="19731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86" name="Shape 86"/>
          <p:cNvSpPr/>
          <p:nvPr>
            <p:ph type="body" sz="quarter" idx="1"/>
          </p:nvPr>
        </p:nvSpPr>
        <p:spPr>
          <a:xfrm>
            <a:off x="504000" y="1326600"/>
            <a:ext cx="4426921" cy="156852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7" name="Shape 87"/>
          <p:cNvSpPr/>
          <p:nvPr/>
        </p:nvSpPr>
        <p:spPr>
          <a:xfrm>
            <a:off x="5152680" y="1326600"/>
            <a:ext cx="4426921" cy="156852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431999" indent="-323999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45000"/>
              <a:buFont typeface="Wingdings"/>
              <a:buChar char="●"/>
              <a:defRPr spc="-100" sz="2800">
                <a:uFill>
                  <a:solidFill>
                    <a:srgbClr val="FFFFFF"/>
                  </a:solidFill>
                </a:uFill>
              </a:defRPr>
            </a:pPr>
          </a:p>
        </p:txBody>
      </p:sp>
      <p:sp>
        <p:nvSpPr>
          <p:cNvPr id="88" name="Shape 88"/>
          <p:cNvSpPr/>
          <p:nvPr>
            <p:ph type="body" sz="half" idx="13"/>
          </p:nvPr>
        </p:nvSpPr>
        <p:spPr>
          <a:xfrm>
            <a:off x="503999" y="3044519"/>
            <a:ext cx="9072002" cy="156852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pc="-100"/>
            </a:pPr>
          </a:p>
        </p:txBody>
      </p:sp>
      <p:sp>
        <p:nvSpPr>
          <p:cNvPr id="89" name="Shape 8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434" y="4361365"/>
            <a:ext cx="2030331" cy="83736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>
            <p:ph type="title"/>
          </p:nvPr>
        </p:nvSpPr>
        <p:spPr>
          <a:xfrm>
            <a:off x="503555" y="76047"/>
            <a:ext cx="9063991" cy="124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Tekst tytułowy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03555" y="1321646"/>
            <a:ext cx="9063991" cy="434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4867698" y="5097474"/>
            <a:ext cx="2349924" cy="3048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31999" marR="0" indent="-32399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b="0" baseline="0" cap="none" i="0" spc="-1" strike="noStrike" sz="2800" u="none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1pPr>
      <a:lvl2pPr marL="993600" marR="0" indent="-453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75000"/>
        <a:buFont typeface="Wingdings"/>
        <a:buChar char="−"/>
        <a:tabLst/>
        <a:defRPr b="0" baseline="0" cap="none" i="0" spc="-1" strike="noStrike" sz="2800" u="none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2pPr>
      <a:lvl3pPr marL="1455999" marR="0" indent="-448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b="0" baseline="0" cap="none" i="0" spc="-1" strike="noStrike" sz="2800" u="none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3pPr>
      <a:lvl4pPr marL="1847999" marR="0" indent="-336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75000"/>
        <a:buFont typeface="Wingdings"/>
        <a:buChar char="−"/>
        <a:tabLst/>
        <a:defRPr b="0" baseline="0" cap="none" i="0" spc="-1" strike="noStrike" sz="2800" u="none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4pPr>
      <a:lvl5pPr marL="2246399" marR="0" indent="-30239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b="0" baseline="0" cap="none" i="0" spc="-1" strike="noStrike" sz="2800" u="none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5pPr>
      <a:lvl6pPr marL="2678399" marR="0" indent="-30239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b="0" baseline="0" cap="none" i="0" spc="-1" strike="noStrike" sz="2800" u="none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6pPr>
      <a:lvl7pPr marL="3110399" marR="0" indent="-30239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b="0" baseline="0" cap="none" i="0" spc="-1" strike="noStrike" sz="2800" u="none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Wingdings"/>
        <a:buChar char="•"/>
        <a:tabLst/>
        <a:defRPr b="0" baseline="0" cap="none" i="0" spc="-1" strike="noStrike" sz="2800" u="none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Wingdings"/>
        <a:buChar char="•"/>
        <a:tabLst/>
        <a:defRPr b="0" baseline="0" cap="none" i="0" spc="-1" strike="noStrike" sz="2800" u="none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Relationship Id="rId3" Type="http://schemas.openxmlformats.org/officeDocument/2006/relationships/image" Target="../media/image2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hyperlink" Target="https://support.google.com/adwords/answer/1722057?hl=pl" TargetMode="Externa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Relationship Id="rId3" Type="http://schemas.openxmlformats.org/officeDocument/2006/relationships/image" Target="../media/image27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3.jpeg"/><Relationship Id="rId3" Type="http://schemas.openxmlformats.org/officeDocument/2006/relationships/image" Target="../media/image28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blog.langlion.com/" TargetMode="External"/><Relationship Id="rId3" Type="http://schemas.openxmlformats.org/officeDocument/2006/relationships/image" Target="../media/image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jpeg"/><Relationship Id="rId3" Type="http://schemas.openxmlformats.org/officeDocument/2006/relationships/image" Target="../media/image45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Relationship Id="rId3" Type="http://schemas.openxmlformats.org/officeDocument/2006/relationships/image" Target="../media/image48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Relationship Id="rId3" Type="http://schemas.openxmlformats.org/officeDocument/2006/relationships/image" Target="../media/image49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langlion.com/kongres" TargetMode="External"/><Relationship Id="rId3" Type="http://schemas.openxmlformats.org/officeDocument/2006/relationships/image" Target="../media/image5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anna.cwiklinska@langlion.com" TargetMode="External"/><Relationship Id="rId3" Type="http://schemas.openxmlformats.org/officeDocument/2006/relationships/hyperlink" Target="mailto:michal.bartosinski@langlion.com" TargetMode="Externa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/>
        </p:nvSpPr>
        <p:spPr>
          <a:xfrm>
            <a:off x="468000" y="396000"/>
            <a:ext cx="5976000" cy="115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pc="0" sz="3500">
                <a:solidFill>
                  <a:srgbClr val="00B8E6"/>
                </a:solidFill>
                <a:uFill>
                  <a:solidFill>
                    <a:srgbClr val="FFFFFF"/>
                  </a:solidFill>
                </a:u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/>
            <a:r>
              <a:t>Jak organizować sprzedaż w szkole językowej?</a:t>
            </a:r>
          </a:p>
        </p:txBody>
      </p:sp>
      <p:sp>
        <p:nvSpPr>
          <p:cNvPr id="261" name="Shape 261"/>
          <p:cNvSpPr/>
          <p:nvPr/>
        </p:nvSpPr>
        <p:spPr>
          <a:xfrm>
            <a:off x="432359" y="2520000"/>
            <a:ext cx="6047282" cy="11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defRPr spc="-1" sz="2400">
                <a:uFill>
                  <a:solidFill>
                    <a:srgbClr val="FFFFFF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Anna Ćwiklińska,</a:t>
            </a:r>
          </a:p>
          <a:p>
            <a:pPr>
              <a:defRPr spc="-1" sz="2400">
                <a:uFill>
                  <a:solidFill>
                    <a:srgbClr val="FFFFFF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Michał Bartosiński</a:t>
            </a:r>
          </a:p>
          <a:p>
            <a:pPr>
              <a:defRPr spc="-1" sz="2400">
                <a:uFill>
                  <a:solidFill>
                    <a:srgbClr val="FFFFFF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LangLion</a:t>
            </a:r>
          </a:p>
        </p:txBody>
      </p:sp>
      <p:grpSp>
        <p:nvGrpSpPr>
          <p:cNvPr id="264" name="Group 264"/>
          <p:cNvGrpSpPr/>
          <p:nvPr/>
        </p:nvGrpSpPr>
        <p:grpSpPr>
          <a:xfrm>
            <a:off x="4031999" y="4221719"/>
            <a:ext cx="6047642" cy="961920"/>
            <a:chOff x="0" y="0"/>
            <a:chExt cx="6047640" cy="961919"/>
          </a:xfrm>
        </p:grpSpPr>
        <p:sp>
          <p:nvSpPr>
            <p:cNvPr id="262" name="Shape 262"/>
            <p:cNvSpPr/>
            <p:nvPr/>
          </p:nvSpPr>
          <p:spPr>
            <a:xfrm>
              <a:off x="-1" y="0"/>
              <a:ext cx="6047642" cy="96191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>
                <a:defRPr spc="-1">
                  <a:uFill>
                    <a:solidFill>
                      <a:srgbClr val="FFFFFF"/>
                    </a:solidFill>
                  </a:uFill>
                </a:defRPr>
              </a:pPr>
            </a:p>
          </p:txBody>
        </p:sp>
        <p:sp>
          <p:nvSpPr>
            <p:cNvPr id="263" name="Shape 263"/>
            <p:cNvSpPr/>
            <p:nvPr/>
          </p:nvSpPr>
          <p:spPr>
            <a:xfrm>
              <a:off x="-1" y="0"/>
              <a:ext cx="6047642" cy="87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/>
            <a:p>
              <a:pPr algn="r">
                <a:defRPr spc="-1" sz="2000">
                  <a:solidFill>
                    <a:srgbClr val="FF8000"/>
                  </a:solidFill>
                  <a:uFill>
                    <a:solidFill>
                      <a:srgbClr val="FFFFFF"/>
                    </a:solidFill>
                  </a:uFill>
                  <a:latin typeface="Roboto Light"/>
                  <a:ea typeface="Roboto Light"/>
                  <a:cs typeface="Roboto Light"/>
                  <a:sym typeface="Roboto Light"/>
                </a:defRPr>
              </a:pPr>
              <a:r>
                <a:t>Language Education of the 21st century:</a:t>
              </a:r>
              <a:endParaRPr spc="-1"/>
            </a:p>
            <a:p>
              <a:pPr algn="r">
                <a:defRPr spc="-1" sz="3200">
                  <a:solidFill>
                    <a:srgbClr val="FF8000"/>
                  </a:solidFill>
                  <a:uFill>
                    <a:solidFill>
                      <a:srgbClr val="FFFFFF"/>
                    </a:solidFill>
                  </a:uFill>
                  <a:latin typeface="Roboto Light"/>
                  <a:ea typeface="Roboto Light"/>
                  <a:cs typeface="Roboto Light"/>
                  <a:sym typeface="Roboto Light"/>
                </a:defRPr>
              </a:pPr>
              <a:r>
                <a:t>Knowledge and Skills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Jak to robią inni?</a:t>
            </a:r>
          </a:p>
        </p:txBody>
      </p:sp>
      <p:grpSp>
        <p:nvGrpSpPr>
          <p:cNvPr id="304" name="Group 304"/>
          <p:cNvGrpSpPr/>
          <p:nvPr/>
        </p:nvGrpSpPr>
        <p:grpSpPr>
          <a:xfrm>
            <a:off x="1893079" y="1220754"/>
            <a:ext cx="6284942" cy="4364007"/>
            <a:chOff x="0" y="0"/>
            <a:chExt cx="6284940" cy="4364005"/>
          </a:xfrm>
        </p:grpSpPr>
        <p:pic>
          <p:nvPicPr>
            <p:cNvPr id="303" name="kaboompics.com_White globe on a desk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878541" cy="39195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2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284941" cy="436400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Jak to robią inni?</a:t>
            </a:r>
          </a:p>
        </p:txBody>
      </p:sp>
      <p:sp>
        <p:nvSpPr>
          <p:cNvPr id="307" name="Shape 307"/>
          <p:cNvSpPr/>
          <p:nvPr/>
        </p:nvSpPr>
        <p:spPr>
          <a:xfrm>
            <a:off x="2779971" y="2519679"/>
            <a:ext cx="451115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Customer Lifetime Value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Sprzedaj mi swój kurs językowy!</a:t>
            </a:r>
          </a:p>
        </p:txBody>
      </p:sp>
      <p:grpSp>
        <p:nvGrpSpPr>
          <p:cNvPr id="312" name="Group 312"/>
          <p:cNvGrpSpPr/>
          <p:nvPr/>
        </p:nvGrpSpPr>
        <p:grpSpPr>
          <a:xfrm>
            <a:off x="2992279" y="1426283"/>
            <a:ext cx="4086542" cy="3802236"/>
            <a:chOff x="0" y="0"/>
            <a:chExt cx="4086540" cy="3802234"/>
          </a:xfrm>
        </p:grpSpPr>
        <p:pic>
          <p:nvPicPr>
            <p:cNvPr id="311" name="article-2080851-0F4F1EB700000578-839_468x427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3680141" cy="33577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86541" cy="380223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Źródła leadów</a:t>
            </a:r>
          </a:p>
        </p:txBody>
      </p:sp>
      <p:grpSp>
        <p:nvGrpSpPr>
          <p:cNvPr id="317" name="Group 317"/>
          <p:cNvGrpSpPr/>
          <p:nvPr/>
        </p:nvGrpSpPr>
        <p:grpSpPr>
          <a:xfrm>
            <a:off x="2769303" y="1261116"/>
            <a:ext cx="4532494" cy="4298609"/>
            <a:chOff x="0" y="0"/>
            <a:chExt cx="4532493" cy="4298607"/>
          </a:xfrm>
        </p:grpSpPr>
        <p:pic>
          <p:nvPicPr>
            <p:cNvPr id="316" name="Zrzut ekranu 2016-02-26 o 2.38.53 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4126094" cy="385410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5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532494" cy="429860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Bazy archiwalne</a:t>
            </a:r>
          </a:p>
        </p:txBody>
      </p:sp>
      <p:grpSp>
        <p:nvGrpSpPr>
          <p:cNvPr id="322" name="Group 322"/>
          <p:cNvGrpSpPr/>
          <p:nvPr/>
        </p:nvGrpSpPr>
        <p:grpSpPr>
          <a:xfrm>
            <a:off x="143290" y="1620933"/>
            <a:ext cx="9784520" cy="2460434"/>
            <a:chOff x="0" y="0"/>
            <a:chExt cx="9784519" cy="2460432"/>
          </a:xfrm>
        </p:grpSpPr>
        <p:pic>
          <p:nvPicPr>
            <p:cNvPr id="321" name="Zrzut ekranu 2016-05-08 o 10.56.37 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9378120" cy="20159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784520" cy="246043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Bazy kupione</a:t>
            </a:r>
          </a:p>
        </p:txBody>
      </p:sp>
      <p:grpSp>
        <p:nvGrpSpPr>
          <p:cNvPr id="327" name="Group 327"/>
          <p:cNvGrpSpPr/>
          <p:nvPr/>
        </p:nvGrpSpPr>
        <p:grpSpPr>
          <a:xfrm>
            <a:off x="1579209" y="1187949"/>
            <a:ext cx="6912682" cy="3964406"/>
            <a:chOff x="0" y="0"/>
            <a:chExt cx="6912681" cy="3964405"/>
          </a:xfrm>
        </p:grpSpPr>
        <p:pic>
          <p:nvPicPr>
            <p:cNvPr id="326" name="Zrzut ekranu 2016-05-08 o 9.56.28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6506282" cy="35199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5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912682" cy="396440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Bazy kupione</a:t>
            </a:r>
          </a:p>
        </p:txBody>
      </p:sp>
      <p:grpSp>
        <p:nvGrpSpPr>
          <p:cNvPr id="332" name="Group 332"/>
          <p:cNvGrpSpPr/>
          <p:nvPr/>
        </p:nvGrpSpPr>
        <p:grpSpPr>
          <a:xfrm>
            <a:off x="1671322" y="1502896"/>
            <a:ext cx="6728456" cy="3712494"/>
            <a:chOff x="0" y="0"/>
            <a:chExt cx="6728455" cy="3712493"/>
          </a:xfrm>
        </p:grpSpPr>
        <p:pic>
          <p:nvPicPr>
            <p:cNvPr id="331" name="Zrzut ekranu 2016-05-11 o 1.04.38 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6322056" cy="32679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728456" cy="371249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Google Adwords</a:t>
            </a:r>
          </a:p>
        </p:txBody>
      </p:sp>
      <p:grpSp>
        <p:nvGrpSpPr>
          <p:cNvPr id="337" name="Group 337"/>
          <p:cNvGrpSpPr/>
          <p:nvPr/>
        </p:nvGrpSpPr>
        <p:grpSpPr>
          <a:xfrm>
            <a:off x="1918714" y="1256679"/>
            <a:ext cx="6233672" cy="3722342"/>
            <a:chOff x="0" y="0"/>
            <a:chExt cx="6233671" cy="3722340"/>
          </a:xfrm>
        </p:grpSpPr>
        <p:pic>
          <p:nvPicPr>
            <p:cNvPr id="336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827272" cy="32778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5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233672" cy="372234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Reklama na FB</a:t>
            </a:r>
          </a:p>
        </p:txBody>
      </p:sp>
      <p:grpSp>
        <p:nvGrpSpPr>
          <p:cNvPr id="342" name="Group 342"/>
          <p:cNvGrpSpPr/>
          <p:nvPr/>
        </p:nvGrpSpPr>
        <p:grpSpPr>
          <a:xfrm>
            <a:off x="2061283" y="1403779"/>
            <a:ext cx="5948534" cy="4139708"/>
            <a:chOff x="0" y="0"/>
            <a:chExt cx="5948533" cy="4139706"/>
          </a:xfrm>
        </p:grpSpPr>
        <p:pic>
          <p:nvPicPr>
            <p:cNvPr id="341" name="fb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542134" cy="36952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948534" cy="413970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Reklama na FB</a:t>
            </a:r>
          </a:p>
        </p:txBody>
      </p:sp>
      <p:grpSp>
        <p:nvGrpSpPr>
          <p:cNvPr id="347" name="Group 347"/>
          <p:cNvGrpSpPr/>
          <p:nvPr/>
        </p:nvGrpSpPr>
        <p:grpSpPr>
          <a:xfrm>
            <a:off x="2588473" y="1188789"/>
            <a:ext cx="4894154" cy="4261082"/>
            <a:chOff x="0" y="0"/>
            <a:chExt cx="4894152" cy="4261080"/>
          </a:xfrm>
        </p:grpSpPr>
        <p:pic>
          <p:nvPicPr>
            <p:cNvPr id="346" name="Zrzut ekranu 2016-05-11 o 1.04.18 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4487753" cy="38165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5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94153" cy="426108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title"/>
          </p:nvPr>
        </p:nvSpPr>
        <p:spPr>
          <a:xfrm>
            <a:off x="688975" y="2283618"/>
            <a:ext cx="8693150" cy="10969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Szkoły językowe nie sprzedają…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Reklama w aplikacjach mobilnych</a:t>
            </a:r>
          </a:p>
        </p:txBody>
      </p:sp>
      <p:grpSp>
        <p:nvGrpSpPr>
          <p:cNvPr id="352" name="Group 352"/>
          <p:cNvGrpSpPr/>
          <p:nvPr/>
        </p:nvGrpSpPr>
        <p:grpSpPr>
          <a:xfrm>
            <a:off x="1399211" y="1450854"/>
            <a:ext cx="7272678" cy="3045950"/>
            <a:chOff x="0" y="0"/>
            <a:chExt cx="7272677" cy="3045948"/>
          </a:xfrm>
        </p:grpSpPr>
        <p:pic>
          <p:nvPicPr>
            <p:cNvPr id="351" name="Zrzut ekranu 2016-05-08 o 10.12.27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6866278" cy="26014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272678" cy="3045949"/>
            </a:xfrm>
            <a:prstGeom prst="rect">
              <a:avLst/>
            </a:prstGeom>
            <a:effectLst/>
          </p:spPr>
        </p:pic>
      </p:grpSp>
      <p:sp>
        <p:nvSpPr>
          <p:cNvPr id="353" name="Shape 353"/>
          <p:cNvSpPr/>
          <p:nvPr/>
        </p:nvSpPr>
        <p:spPr>
          <a:xfrm>
            <a:off x="1987514" y="4549069"/>
            <a:ext cx="609607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https://support.google.com/adwords/answer/1722057?hl=pl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Jak zoptymalizować działania?</a:t>
            </a:r>
          </a:p>
        </p:txBody>
      </p:sp>
      <p:grpSp>
        <p:nvGrpSpPr>
          <p:cNvPr id="358" name="Group 358"/>
          <p:cNvGrpSpPr/>
          <p:nvPr/>
        </p:nvGrpSpPr>
        <p:grpSpPr>
          <a:xfrm>
            <a:off x="2198607" y="1146571"/>
            <a:ext cx="5673886" cy="4132770"/>
            <a:chOff x="0" y="0"/>
            <a:chExt cx="5673884" cy="4132768"/>
          </a:xfrm>
        </p:grpSpPr>
        <p:pic>
          <p:nvPicPr>
            <p:cNvPr id="357" name="proced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267485" cy="368826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6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673885" cy="413276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Narzędzia Landing Page</a:t>
            </a:r>
          </a:p>
        </p:txBody>
      </p:sp>
      <p:grpSp>
        <p:nvGrpSpPr>
          <p:cNvPr id="363" name="Group 363"/>
          <p:cNvGrpSpPr/>
          <p:nvPr/>
        </p:nvGrpSpPr>
        <p:grpSpPr>
          <a:xfrm>
            <a:off x="1962508" y="1164728"/>
            <a:ext cx="6146084" cy="4261391"/>
            <a:chOff x="0" y="0"/>
            <a:chExt cx="6146082" cy="4261389"/>
          </a:xfrm>
        </p:grpSpPr>
        <p:pic>
          <p:nvPicPr>
            <p:cNvPr id="362" name="landing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739683" cy="38168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1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146083" cy="426139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landingi.pl</a:t>
            </a:r>
          </a:p>
        </p:txBody>
      </p:sp>
      <p:grpSp>
        <p:nvGrpSpPr>
          <p:cNvPr id="368" name="Group 368"/>
          <p:cNvGrpSpPr/>
          <p:nvPr/>
        </p:nvGrpSpPr>
        <p:grpSpPr>
          <a:xfrm>
            <a:off x="1685230" y="1234351"/>
            <a:ext cx="7529991" cy="4018899"/>
            <a:chOff x="0" y="0"/>
            <a:chExt cx="7529989" cy="4018898"/>
          </a:xfrm>
        </p:grpSpPr>
        <p:pic>
          <p:nvPicPr>
            <p:cNvPr id="367" name="Zrzut ekranu 2016-05-06 o 6.27.57 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7123590" cy="35743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6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529990" cy="401889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wordpress</a:t>
            </a:r>
          </a:p>
        </p:txBody>
      </p:sp>
      <p:grpSp>
        <p:nvGrpSpPr>
          <p:cNvPr id="373" name="Group 373"/>
          <p:cNvGrpSpPr/>
          <p:nvPr/>
        </p:nvGrpSpPr>
        <p:grpSpPr>
          <a:xfrm>
            <a:off x="2585295" y="1179760"/>
            <a:ext cx="4900510" cy="4308173"/>
            <a:chOff x="0" y="0"/>
            <a:chExt cx="4900508" cy="4308172"/>
          </a:xfrm>
        </p:grpSpPr>
        <p:pic>
          <p:nvPicPr>
            <p:cNvPr id="372" name="Zrzut ekranu 2016-05-06 o 6.29.15 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4494109" cy="38636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1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900509" cy="430817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http://themeforest.net/</a:t>
            </a:r>
          </a:p>
        </p:txBody>
      </p:sp>
      <p:grpSp>
        <p:nvGrpSpPr>
          <p:cNvPr id="378" name="Group 378"/>
          <p:cNvGrpSpPr/>
          <p:nvPr/>
        </p:nvGrpSpPr>
        <p:grpSpPr>
          <a:xfrm>
            <a:off x="1486441" y="1210372"/>
            <a:ext cx="7098218" cy="3918369"/>
            <a:chOff x="0" y="0"/>
            <a:chExt cx="7098217" cy="3918368"/>
          </a:xfrm>
        </p:grpSpPr>
        <p:pic>
          <p:nvPicPr>
            <p:cNvPr id="377" name="Zrzut ekranu 2016-05-09 o 3.28.14 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6691818" cy="347386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6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098218" cy="391836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Testy A/B</a:t>
            </a:r>
          </a:p>
        </p:txBody>
      </p:sp>
      <p:grpSp>
        <p:nvGrpSpPr>
          <p:cNvPr id="383" name="Group 383"/>
          <p:cNvGrpSpPr/>
          <p:nvPr/>
        </p:nvGrpSpPr>
        <p:grpSpPr>
          <a:xfrm>
            <a:off x="1982209" y="1079500"/>
            <a:ext cx="6106682" cy="4463199"/>
            <a:chOff x="0" y="0"/>
            <a:chExt cx="6106681" cy="4463198"/>
          </a:xfrm>
        </p:grpSpPr>
        <p:pic>
          <p:nvPicPr>
            <p:cNvPr id="382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700282" cy="40186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1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106682" cy="446319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Testy A/B</a:t>
            </a:r>
          </a:p>
        </p:txBody>
      </p:sp>
      <p:grpSp>
        <p:nvGrpSpPr>
          <p:cNvPr id="388" name="Group 388"/>
          <p:cNvGrpSpPr/>
          <p:nvPr/>
        </p:nvGrpSpPr>
        <p:grpSpPr>
          <a:xfrm>
            <a:off x="2646357" y="1104900"/>
            <a:ext cx="4778386" cy="4366038"/>
            <a:chOff x="0" y="0"/>
            <a:chExt cx="4778384" cy="4366037"/>
          </a:xfrm>
        </p:grpSpPr>
        <p:pic>
          <p:nvPicPr>
            <p:cNvPr id="387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4371985" cy="39215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6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778385" cy="436603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Mailingi</a:t>
            </a:r>
          </a:p>
        </p:txBody>
      </p:sp>
      <p:pic>
        <p:nvPicPr>
          <p:cNvPr id="391" name="freshmail_logoty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122" y="3947943"/>
            <a:ext cx="3283995" cy="68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getresponse-logo-lar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0518" y="3996902"/>
            <a:ext cx="2749799" cy="586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mailchimp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93923" y="1820896"/>
            <a:ext cx="2083254" cy="2022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Zrzut ekranu 2016-05-08 o 11.16.3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100"/>
            <a:ext cx="10071100" cy="4351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type="title"/>
          </p:nvPr>
        </p:nvSpPr>
        <p:spPr>
          <a:xfrm>
            <a:off x="688975" y="4686428"/>
            <a:ext cx="8693150" cy="1096964"/>
          </a:xfrm>
          <a:prstGeom prst="rect">
            <a:avLst/>
          </a:prstGeom>
        </p:spPr>
        <p:txBody>
          <a:bodyPr/>
          <a:lstStyle>
            <a:lvl1pPr algn="ctr"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http://blog.langlion.com/</a:t>
            </a:r>
          </a:p>
        </p:txBody>
      </p:sp>
      <p:pic>
        <p:nvPicPr>
          <p:cNvPr id="269" name="Zrzut ekranu 2016-05-14 o 5.59.2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9024" y="138746"/>
            <a:ext cx="9293052" cy="45783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Zrzut ekranu 2016-05-08 o 11.18.31 PM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220"/>
          <a:stretch>
            <a:fillRect/>
          </a:stretch>
        </p:blipFill>
        <p:spPr>
          <a:xfrm>
            <a:off x="-1" y="-3908"/>
            <a:ext cx="10071119" cy="4735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Zrzut ekranu 2016-05-08 o 11.20.4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820"/>
            <a:ext cx="10071100" cy="4088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Śledzenie wyników</a:t>
            </a:r>
          </a:p>
        </p:txBody>
      </p:sp>
      <p:grpSp>
        <p:nvGrpSpPr>
          <p:cNvPr id="404" name="Group 404"/>
          <p:cNvGrpSpPr/>
          <p:nvPr/>
        </p:nvGrpSpPr>
        <p:grpSpPr>
          <a:xfrm>
            <a:off x="1957962" y="1291811"/>
            <a:ext cx="6155176" cy="4277485"/>
            <a:chOff x="0" y="0"/>
            <a:chExt cx="6155175" cy="4277484"/>
          </a:xfrm>
        </p:grpSpPr>
        <p:pic>
          <p:nvPicPr>
            <p:cNvPr id="403" name="Dollarphotoclub_71560913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748776" cy="38329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2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155176" cy="427748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Google Analytics</a:t>
            </a:r>
          </a:p>
        </p:txBody>
      </p:sp>
      <p:grpSp>
        <p:nvGrpSpPr>
          <p:cNvPr id="409" name="Group 409"/>
          <p:cNvGrpSpPr/>
          <p:nvPr/>
        </p:nvGrpSpPr>
        <p:grpSpPr>
          <a:xfrm>
            <a:off x="1990636" y="1274233"/>
            <a:ext cx="6089828" cy="4061227"/>
            <a:chOff x="0" y="0"/>
            <a:chExt cx="6089826" cy="4061225"/>
          </a:xfrm>
        </p:grpSpPr>
        <p:pic>
          <p:nvPicPr>
            <p:cNvPr id="408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683427" cy="36167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7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89827" cy="406122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CRM</a:t>
            </a:r>
          </a:p>
        </p:txBody>
      </p:sp>
      <p:grpSp>
        <p:nvGrpSpPr>
          <p:cNvPr id="414" name="Group 414"/>
          <p:cNvGrpSpPr/>
          <p:nvPr/>
        </p:nvGrpSpPr>
        <p:grpSpPr>
          <a:xfrm>
            <a:off x="1919124" y="1192661"/>
            <a:ext cx="6232852" cy="4313628"/>
            <a:chOff x="0" y="0"/>
            <a:chExt cx="6232850" cy="4313627"/>
          </a:xfrm>
        </p:grpSpPr>
        <p:pic>
          <p:nvPicPr>
            <p:cNvPr id="413" name="bookkeeping-615384_1920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826451" cy="38691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2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232851" cy="431362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ALWAYS BE HELPING</a:t>
            </a:r>
          </a:p>
        </p:txBody>
      </p:sp>
      <p:grpSp>
        <p:nvGrpSpPr>
          <p:cNvPr id="419" name="Group 419"/>
          <p:cNvGrpSpPr/>
          <p:nvPr/>
        </p:nvGrpSpPr>
        <p:grpSpPr>
          <a:xfrm>
            <a:off x="1839164" y="1225346"/>
            <a:ext cx="6392772" cy="4435415"/>
            <a:chOff x="0" y="0"/>
            <a:chExt cx="6392771" cy="4435413"/>
          </a:xfrm>
        </p:grpSpPr>
        <p:pic>
          <p:nvPicPr>
            <p:cNvPr id="418" name="29480750_l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986372" cy="39909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7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392772" cy="443541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3 filary</a:t>
            </a:r>
          </a:p>
        </p:txBody>
      </p:sp>
      <p:sp>
        <p:nvSpPr>
          <p:cNvPr id="422" name="Shape 422"/>
          <p:cNvSpPr/>
          <p:nvPr/>
        </p:nvSpPr>
        <p:spPr>
          <a:xfrm>
            <a:off x="529798" y="1201525"/>
            <a:ext cx="9011504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457200" marR="457200" indent="-228600" defTabSz="457200">
              <a:lnSpc>
                <a:spcPct val="150000"/>
              </a:lnSpc>
              <a:tabLst>
                <a:tab pos="457200" algn="l"/>
              </a:tabLst>
              <a:defRPr b="1" i="1"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1. Weryfikacja czy Twój potencjalny klient ma problem, który możesz rozwiązać.</a:t>
            </a:r>
          </a:p>
        </p:txBody>
      </p:sp>
      <p:sp>
        <p:nvSpPr>
          <p:cNvPr id="423" name="Shape 423"/>
          <p:cNvSpPr/>
          <p:nvPr/>
        </p:nvSpPr>
        <p:spPr>
          <a:xfrm>
            <a:off x="351998" y="2487837"/>
            <a:ext cx="9011504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457200" marR="457200" indent="-228600" defTabSz="457200">
              <a:lnSpc>
                <a:spcPct val="150000"/>
              </a:lnSpc>
              <a:tabLst>
                <a:tab pos="457200" algn="l"/>
              </a:tabLst>
              <a:defRPr b="1" i="1"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2. Zrozumieniu, na jakim etapie w procesie decyzyjnym jest Twój potencjalny klient.</a:t>
            </a:r>
          </a:p>
        </p:txBody>
      </p:sp>
      <p:sp>
        <p:nvSpPr>
          <p:cNvPr id="424" name="Shape 424"/>
          <p:cNvSpPr/>
          <p:nvPr/>
        </p:nvSpPr>
        <p:spPr>
          <a:xfrm>
            <a:off x="351998" y="3774149"/>
            <a:ext cx="9011504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457200" marR="457200" indent="-228600" defTabSz="457200">
              <a:lnSpc>
                <a:spcPct val="150000"/>
              </a:lnSpc>
              <a:tabLst>
                <a:tab pos="457200" algn="l"/>
              </a:tabLst>
              <a:defRPr b="1" i="1"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3. Dopracowaniu procesu zakupowego, aby maksymalnie ułatwić podjęcie decyzji.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2" grpId="1"/>
      <p:bldP build="whole" bldLvl="1" animBg="1" rev="0" advAuto="0" spid="423" grpId="2"/>
      <p:bldP build="whole" bldLvl="1" animBg="1" rev="0" advAuto="0" spid="424" grpId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six-1181078_12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2882" y="659432"/>
            <a:ext cx="4345336" cy="4345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roup 430"/>
          <p:cNvGrpSpPr/>
          <p:nvPr/>
        </p:nvGrpSpPr>
        <p:grpSpPr>
          <a:xfrm>
            <a:off x="1812103" y="150932"/>
            <a:ext cx="6446894" cy="5362336"/>
            <a:chOff x="0" y="0"/>
            <a:chExt cx="6446892" cy="5362335"/>
          </a:xfrm>
        </p:grpSpPr>
        <p:pic>
          <p:nvPicPr>
            <p:cNvPr id="429" name="Zrzut ekranu 2016-05-08 o 9.08.16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6040493" cy="49178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8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446893" cy="536233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/>
        </p:nvSpPr>
        <p:spPr>
          <a:xfrm>
            <a:off x="2208176" y="4897089"/>
            <a:ext cx="5654748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ea typeface="Calibri"/>
                <a:cs typeface="Calibri"/>
                <a:sym typeface="Calibri"/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http://langlion.com/kongres</a:t>
            </a:r>
          </a:p>
        </p:txBody>
      </p:sp>
      <p:pic>
        <p:nvPicPr>
          <p:cNvPr id="433" name="Zrzut ekranu 2016-05-14 o 5.56.2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1103" y="196688"/>
            <a:ext cx="8888894" cy="46934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title"/>
          </p:nvPr>
        </p:nvSpPr>
        <p:spPr>
          <a:xfrm>
            <a:off x="693737" y="301625"/>
            <a:ext cx="8683626" cy="1096963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/>
            <a:r>
              <a:t>Webinarium 04.12.15: Jak sprzedawać w szkole językowej</a:t>
            </a:r>
          </a:p>
        </p:txBody>
      </p:sp>
      <p:grpSp>
        <p:nvGrpSpPr>
          <p:cNvPr id="274" name="Group 274"/>
          <p:cNvGrpSpPr/>
          <p:nvPr/>
        </p:nvGrpSpPr>
        <p:grpSpPr>
          <a:xfrm>
            <a:off x="1875627" y="1149895"/>
            <a:ext cx="6319846" cy="4386798"/>
            <a:chOff x="0" y="0"/>
            <a:chExt cx="6319845" cy="4386796"/>
          </a:xfrm>
        </p:grpSpPr>
        <p:pic>
          <p:nvPicPr>
            <p:cNvPr id="273" name="chart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913446" cy="39422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2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319846" cy="438679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468000" y="396000"/>
            <a:ext cx="6083640" cy="82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b="1" spc="-1" sz="4800">
                <a:solidFill>
                  <a:srgbClr val="00B8E6"/>
                </a:solidFill>
                <a:uFill>
                  <a:solidFill>
                    <a:srgbClr val="FFFFFF"/>
                  </a:solidFill>
                </a:u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/>
            <a:r>
              <a:t>Thank you!</a:t>
            </a:r>
          </a:p>
        </p:txBody>
      </p:sp>
      <p:sp>
        <p:nvSpPr>
          <p:cNvPr id="436" name="Shape 436"/>
          <p:cNvSpPr/>
          <p:nvPr/>
        </p:nvSpPr>
        <p:spPr>
          <a:xfrm>
            <a:off x="467999" y="1937519"/>
            <a:ext cx="6047282" cy="219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defRPr b="1" spc="-1" sz="2400">
                <a:uFill>
                  <a:solidFill>
                    <a:srgbClr val="FFFFFF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Contact us:</a:t>
            </a:r>
            <a:endParaRPr spc="-1"/>
          </a:p>
          <a:p>
            <a:pPr>
              <a:defRPr spc="-1">
                <a:uFill>
                  <a:solidFill>
                    <a:srgbClr val="FFFFFF"/>
                  </a:solidFill>
                </a:uFill>
              </a:defRPr>
            </a:pPr>
          </a:p>
          <a:p>
            <a:pPr>
              <a:defRPr spc="-1" sz="2400">
                <a:uFill>
                  <a:solidFill>
                    <a:srgbClr val="FFFFFF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e-mail: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anna.cwiklinska@langlion.com</a:t>
            </a:r>
          </a:p>
          <a:p>
            <a:pPr lvl="2">
              <a:defRPr spc="-1" sz="2400">
                <a:uFill>
                  <a:solidFill>
                    <a:srgbClr val="FFFFFF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michal.bartosinski@langlion.com</a:t>
            </a:r>
            <a:endParaRPr spc="-1"/>
          </a:p>
          <a:p>
            <a:pPr>
              <a:defRPr spc="-1" sz="2400">
                <a:uFill>
                  <a:solidFill>
                    <a:srgbClr val="FFFFFF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phone: +48 501 874 882  </a:t>
            </a:r>
          </a:p>
          <a:p>
            <a:pPr lvl="2">
              <a:defRPr spc="-1" sz="2400">
                <a:uFill>
                  <a:solidFill>
                    <a:srgbClr val="FFFFFF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 +48 799 010 336</a:t>
            </a:r>
          </a:p>
        </p:txBody>
      </p:sp>
      <p:grpSp>
        <p:nvGrpSpPr>
          <p:cNvPr id="439" name="Group 439"/>
          <p:cNvGrpSpPr/>
          <p:nvPr/>
        </p:nvGrpSpPr>
        <p:grpSpPr>
          <a:xfrm>
            <a:off x="4031999" y="4221719"/>
            <a:ext cx="6047642" cy="961920"/>
            <a:chOff x="0" y="0"/>
            <a:chExt cx="6047640" cy="961919"/>
          </a:xfrm>
        </p:grpSpPr>
        <p:sp>
          <p:nvSpPr>
            <p:cNvPr id="437" name="Shape 437"/>
            <p:cNvSpPr/>
            <p:nvPr/>
          </p:nvSpPr>
          <p:spPr>
            <a:xfrm>
              <a:off x="-1" y="0"/>
              <a:ext cx="6047642" cy="96191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>
                <a:defRPr spc="-1">
                  <a:uFill>
                    <a:solidFill>
                      <a:srgbClr val="FFFFFF"/>
                    </a:solidFill>
                  </a:uFill>
                </a:defRPr>
              </a:pPr>
            </a:p>
          </p:txBody>
        </p:sp>
        <p:sp>
          <p:nvSpPr>
            <p:cNvPr id="438" name="Shape 438"/>
            <p:cNvSpPr/>
            <p:nvPr/>
          </p:nvSpPr>
          <p:spPr>
            <a:xfrm>
              <a:off x="-1" y="0"/>
              <a:ext cx="6047642" cy="87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/>
            <a:p>
              <a:pPr algn="r">
                <a:defRPr spc="-1" sz="2000">
                  <a:solidFill>
                    <a:srgbClr val="FF8000"/>
                  </a:solidFill>
                  <a:uFill>
                    <a:solidFill>
                      <a:srgbClr val="FFFFFF"/>
                    </a:solidFill>
                  </a:uFill>
                  <a:latin typeface="Roboto Light"/>
                  <a:ea typeface="Roboto Light"/>
                  <a:cs typeface="Roboto Light"/>
                  <a:sym typeface="Roboto Light"/>
                </a:defRPr>
              </a:pPr>
              <a:r>
                <a:t>Language Education of the 21st century:</a:t>
              </a:r>
              <a:endParaRPr spc="-1"/>
            </a:p>
            <a:p>
              <a:pPr algn="r">
                <a:defRPr spc="-1" sz="3200">
                  <a:solidFill>
                    <a:srgbClr val="FF8000"/>
                  </a:solidFill>
                  <a:uFill>
                    <a:solidFill>
                      <a:srgbClr val="FFFFFF"/>
                    </a:solidFill>
                  </a:uFill>
                  <a:latin typeface="Roboto Light"/>
                  <a:ea typeface="Roboto Light"/>
                  <a:cs typeface="Roboto Light"/>
                  <a:sym typeface="Roboto Light"/>
                </a:defRPr>
              </a:pPr>
              <a:r>
                <a:t>Knowledge and Skills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/>
            <a:r>
              <a:t>Webinarium 04.12.15: Jak sprzedawać w szkole językowej</a:t>
            </a:r>
          </a:p>
        </p:txBody>
      </p:sp>
      <p:grpSp>
        <p:nvGrpSpPr>
          <p:cNvPr id="279" name="Group 279"/>
          <p:cNvGrpSpPr/>
          <p:nvPr/>
        </p:nvGrpSpPr>
        <p:grpSpPr>
          <a:xfrm>
            <a:off x="1995456" y="1093985"/>
            <a:ext cx="6080188" cy="4227025"/>
            <a:chOff x="0" y="0"/>
            <a:chExt cx="6080186" cy="4227023"/>
          </a:xfrm>
        </p:grpSpPr>
        <p:pic>
          <p:nvPicPr>
            <p:cNvPr id="278" name="chart (1)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673787" cy="37825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7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80187" cy="422702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/>
            <a:r>
              <a:t>Webinarium 04.12.15: Jak sprzedawać w szkole językowej</a:t>
            </a:r>
          </a:p>
        </p:txBody>
      </p:sp>
      <p:grpSp>
        <p:nvGrpSpPr>
          <p:cNvPr id="284" name="Group 284"/>
          <p:cNvGrpSpPr/>
          <p:nvPr/>
        </p:nvGrpSpPr>
        <p:grpSpPr>
          <a:xfrm>
            <a:off x="1999532" y="1202531"/>
            <a:ext cx="6072036" cy="4221590"/>
            <a:chOff x="0" y="0"/>
            <a:chExt cx="6072034" cy="4221589"/>
          </a:xfrm>
        </p:grpSpPr>
        <p:pic>
          <p:nvPicPr>
            <p:cNvPr id="283" name="chart (2)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665635" cy="37770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2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72035" cy="422159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/>
            <a:r>
              <a:t>Webinarium 04.12.15: Jak sprzedawać w szkole językowej</a:t>
            </a:r>
          </a:p>
        </p:txBody>
      </p:sp>
      <p:grpSp>
        <p:nvGrpSpPr>
          <p:cNvPr id="289" name="Group 289"/>
          <p:cNvGrpSpPr/>
          <p:nvPr/>
        </p:nvGrpSpPr>
        <p:grpSpPr>
          <a:xfrm>
            <a:off x="2013447" y="1213246"/>
            <a:ext cx="6044206" cy="4203037"/>
            <a:chOff x="0" y="0"/>
            <a:chExt cx="6044204" cy="4203035"/>
          </a:xfrm>
        </p:grpSpPr>
        <p:pic>
          <p:nvPicPr>
            <p:cNvPr id="288" name="chart3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637805" cy="37585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7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44205" cy="420303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Po co ten warsztat?</a:t>
            </a:r>
          </a:p>
        </p:txBody>
      </p:sp>
      <p:grpSp>
        <p:nvGrpSpPr>
          <p:cNvPr id="294" name="Group 294"/>
          <p:cNvGrpSpPr/>
          <p:nvPr/>
        </p:nvGrpSpPr>
        <p:grpSpPr>
          <a:xfrm>
            <a:off x="2040868" y="1201554"/>
            <a:ext cx="5989364" cy="4462709"/>
            <a:chOff x="0" y="0"/>
            <a:chExt cx="5989363" cy="4462707"/>
          </a:xfrm>
        </p:grpSpPr>
        <p:pic>
          <p:nvPicPr>
            <p:cNvPr id="293" name="Dollarphotoclub_66928728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582964" cy="401820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2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989364" cy="446270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Sezonowość</a:t>
            </a:r>
          </a:p>
        </p:txBody>
      </p:sp>
      <p:grpSp>
        <p:nvGrpSpPr>
          <p:cNvPr id="299" name="Group 299"/>
          <p:cNvGrpSpPr/>
          <p:nvPr/>
        </p:nvGrpSpPr>
        <p:grpSpPr>
          <a:xfrm>
            <a:off x="2854837" y="1167931"/>
            <a:ext cx="4361426" cy="4379086"/>
            <a:chOff x="0" y="0"/>
            <a:chExt cx="4361424" cy="4379084"/>
          </a:xfrm>
        </p:grpSpPr>
        <p:pic>
          <p:nvPicPr>
            <p:cNvPr id="298" name="Dollarphotoclub_64687249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3955025" cy="39345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7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361425" cy="437908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